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2" r:id="rId3"/>
    <p:sldId id="265" r:id="rId4"/>
    <p:sldId id="259" r:id="rId5"/>
    <p:sldId id="260" r:id="rId6"/>
    <p:sldId id="261" r:id="rId7"/>
    <p:sldId id="263" r:id="rId8"/>
    <p:sldId id="266" r:id="rId9"/>
    <p:sldId id="272" r:id="rId10"/>
    <p:sldId id="267" r:id="rId11"/>
    <p:sldId id="268" r:id="rId12"/>
    <p:sldId id="269" r:id="rId13"/>
    <p:sldId id="271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9E9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5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0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7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4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7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8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5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7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2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40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9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EA268-2592-4454-936E-C6296C39056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6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675242"/>
            <a:ext cx="9144000" cy="3295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이상상태 탐지 알고리즘 </a:t>
            </a:r>
            <a:endParaRPr lang="en-US" altLang="ko-KR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인천항만 실측데이터 적용 결과</a:t>
            </a:r>
            <a:endParaRPr lang="en-US" altLang="ko-KR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실측 데이터 내 인위적인 손상 시나리오 검출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</a:p>
          <a:p>
            <a:pPr marL="342900" indent="-342900" algn="ctr">
              <a:buFontTx/>
              <a:buChar char="-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진승섭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2023.08.03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829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3" r="1"/>
          <a:stretch/>
        </p:blipFill>
        <p:spPr>
          <a:xfrm>
            <a:off x="34148" y="146216"/>
            <a:ext cx="9109852" cy="65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2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09" y="0"/>
            <a:ext cx="530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91" y="2131010"/>
            <a:ext cx="4265744" cy="29895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4" y="2131010"/>
            <a:ext cx="4459237" cy="29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0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7" y="2729494"/>
            <a:ext cx="2934695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471" y="2723844"/>
            <a:ext cx="2961594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34" y="2723844"/>
            <a:ext cx="293469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6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4" y="59800"/>
            <a:ext cx="5161550" cy="33263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33040" y="3409092"/>
            <a:ext cx="6250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Ref.)</a:t>
            </a:r>
            <a:r>
              <a:rPr lang="ko-KR" altLang="en-US" sz="1200" dirty="0" smtClean="0"/>
              <a:t> 과업지시서 “케이슨 안벽 거동 분석 모니터링 시스템 해체 및 철거”, 2023. 06. (김성태)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50" y="1336584"/>
            <a:ext cx="3240632" cy="2008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81629" y="982719"/>
            <a:ext cx="11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경사계</a:t>
            </a:r>
            <a:r>
              <a:rPr lang="en-US" altLang="ko-KR" b="1" dirty="0" smtClean="0"/>
              <a:t>??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92728" y="2693635"/>
            <a:ext cx="11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err="1" smtClean="0"/>
              <a:t>변위계</a:t>
            </a:r>
            <a:r>
              <a:rPr lang="en-US" altLang="ko-KR" b="1" dirty="0" smtClean="0"/>
              <a:t>??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92952" y="889000"/>
            <a:ext cx="17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측면에 </a:t>
            </a:r>
            <a:r>
              <a:rPr lang="en-US" altLang="ko-KR" b="1" dirty="0" smtClean="0"/>
              <a:t>2</a:t>
            </a:r>
            <a:r>
              <a:rPr lang="ko-KR" altLang="en-US" b="1" dirty="0" err="1" smtClean="0"/>
              <a:t>번함체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262"/>
            <a:ext cx="9144000" cy="21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6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001"/>
            <a:ext cx="9144000" cy="32839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68"/>
            <a:ext cx="9144000" cy="28905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06882" y="3468701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0" dirty="0" smtClean="0">
                <a:solidFill>
                  <a:srgbClr val="FFA5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2400" b="1" dirty="0" err="1" smtClean="0">
                <a:solidFill>
                  <a:srgbClr val="FFA500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2400" b="1" baseline="-25000" dirty="0" err="1" smtClean="0">
                <a:solidFill>
                  <a:srgbClr val="FFA500"/>
                </a:solidFill>
                <a:latin typeface="Consolas" panose="020B0609020204030204" pitchFamily="49" charset="0"/>
              </a:rPr>
              <a:t>abnomal</a:t>
            </a:r>
            <a:r>
              <a:rPr lang="en-US" altLang="ko-KR" sz="2400" b="1" dirty="0" smtClean="0">
                <a:solidFill>
                  <a:srgbClr val="FFA500"/>
                </a:solidFill>
                <a:latin typeface="Consolas" panose="020B0609020204030204" pitchFamily="49" charset="0"/>
              </a:rPr>
              <a:t>| = </a:t>
            </a:r>
            <a:r>
              <a:rPr lang="en-US" altLang="ko-KR" sz="2400" b="1" i="0" dirty="0" smtClean="0">
                <a:solidFill>
                  <a:srgbClr val="FFA500"/>
                </a:solidFill>
                <a:effectLst/>
                <a:latin typeface="Consolas" panose="020B0609020204030204" pitchFamily="49" charset="0"/>
              </a:rPr>
              <a:t>25253</a:t>
            </a:r>
            <a:endParaRPr lang="ko-KR" altLang="en-US" sz="2400" b="1" dirty="0">
              <a:solidFill>
                <a:srgbClr val="FFA5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7574" y="5195902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|</a:t>
            </a:r>
            <a:r>
              <a:rPr lang="en-US" altLang="ko-KR" sz="24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2400" b="1" baseline="-250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normal</a:t>
            </a:r>
            <a:r>
              <a:rPr lang="en-US" altLang="ko-KR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|=</a:t>
            </a:r>
            <a:r>
              <a:rPr lang="en-US" altLang="ko-KR" sz="2400" b="1" i="0" dirty="0" smtClean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8784 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1686512"/>
            <a:ext cx="4348993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585" y="1686512"/>
            <a:ext cx="4474631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6" y="4049712"/>
            <a:ext cx="4498792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994" y="4049712"/>
            <a:ext cx="4411812" cy="216000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500717" y="4940300"/>
            <a:ext cx="171450" cy="27728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130736"/>
            <a:ext cx="3638550" cy="942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3899" y="5287434"/>
            <a:ext cx="253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Faulty signal??</a:t>
            </a:r>
          </a:p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(temporal disturbance)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02" y="1829522"/>
            <a:ext cx="4648591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369" y="1825096"/>
            <a:ext cx="4474631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12" y="4062220"/>
            <a:ext cx="4561611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89" y="4066646"/>
            <a:ext cx="4561611" cy="2160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39850" y="4224867"/>
            <a:ext cx="171450" cy="112606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049" y="316971"/>
            <a:ext cx="5219700" cy="962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2566" y="5221193"/>
            <a:ext cx="253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Faulty signal??</a:t>
            </a:r>
          </a:p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(temporal disturbance)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380" y="80320"/>
            <a:ext cx="3262958" cy="2945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0" y="80320"/>
            <a:ext cx="3175034" cy="2945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60" y="3057412"/>
            <a:ext cx="3175034" cy="29454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00" y="2998233"/>
            <a:ext cx="3175034" cy="2945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28264" b="39033"/>
          <a:stretch/>
        </p:blipFill>
        <p:spPr>
          <a:xfrm>
            <a:off x="0" y="6002867"/>
            <a:ext cx="9144000" cy="6942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9715" y="1377326"/>
            <a:ext cx="190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 smtClean="0">
                <a:solidFill>
                  <a:srgbClr val="FF0000"/>
                </a:solidFill>
              </a:rPr>
              <a:t>Faulty signal??</a:t>
            </a:r>
          </a:p>
          <a:p>
            <a:pPr algn="ctr"/>
            <a:r>
              <a:rPr lang="en-US" altLang="ko-KR" sz="1200" b="1" i="1" dirty="0" smtClean="0">
                <a:solidFill>
                  <a:srgbClr val="FF0000"/>
                </a:solidFill>
              </a:rPr>
              <a:t>(temporal disturbance)</a:t>
            </a:r>
            <a:endParaRPr lang="ko-KR" altLang="en-US" sz="1200" b="1" i="1" dirty="0">
              <a:solidFill>
                <a:srgbClr val="FF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6929967" y="431675"/>
            <a:ext cx="1054100" cy="2006894"/>
          </a:xfrm>
          <a:custGeom>
            <a:avLst/>
            <a:gdLst>
              <a:gd name="connsiteX0" fmla="*/ 829733 w 1054100"/>
              <a:gd name="connsiteY0" fmla="*/ 126 h 2006894"/>
              <a:gd name="connsiteX1" fmla="*/ 808567 w 1054100"/>
              <a:gd name="connsiteY1" fmla="*/ 4359 h 2006894"/>
              <a:gd name="connsiteX2" fmla="*/ 774700 w 1054100"/>
              <a:gd name="connsiteY2" fmla="*/ 21293 h 2006894"/>
              <a:gd name="connsiteX3" fmla="*/ 711200 w 1054100"/>
              <a:gd name="connsiteY3" fmla="*/ 29759 h 2006894"/>
              <a:gd name="connsiteX4" fmla="*/ 690033 w 1054100"/>
              <a:gd name="connsiteY4" fmla="*/ 42459 h 2006894"/>
              <a:gd name="connsiteX5" fmla="*/ 677333 w 1054100"/>
              <a:gd name="connsiteY5" fmla="*/ 50926 h 2006894"/>
              <a:gd name="connsiteX6" fmla="*/ 635000 w 1054100"/>
              <a:gd name="connsiteY6" fmla="*/ 59393 h 2006894"/>
              <a:gd name="connsiteX7" fmla="*/ 609600 w 1054100"/>
              <a:gd name="connsiteY7" fmla="*/ 72093 h 2006894"/>
              <a:gd name="connsiteX8" fmla="*/ 575733 w 1054100"/>
              <a:gd name="connsiteY8" fmla="*/ 89026 h 2006894"/>
              <a:gd name="connsiteX9" fmla="*/ 541867 w 1054100"/>
              <a:gd name="connsiteY9" fmla="*/ 97493 h 2006894"/>
              <a:gd name="connsiteX10" fmla="*/ 503767 w 1054100"/>
              <a:gd name="connsiteY10" fmla="*/ 114426 h 2006894"/>
              <a:gd name="connsiteX11" fmla="*/ 469900 w 1054100"/>
              <a:gd name="connsiteY11" fmla="*/ 131359 h 2006894"/>
              <a:gd name="connsiteX12" fmla="*/ 440267 w 1054100"/>
              <a:gd name="connsiteY12" fmla="*/ 144059 h 2006894"/>
              <a:gd name="connsiteX13" fmla="*/ 427567 w 1054100"/>
              <a:gd name="connsiteY13" fmla="*/ 152526 h 2006894"/>
              <a:gd name="connsiteX14" fmla="*/ 397933 w 1054100"/>
              <a:gd name="connsiteY14" fmla="*/ 169459 h 2006894"/>
              <a:gd name="connsiteX15" fmla="*/ 368300 w 1054100"/>
              <a:gd name="connsiteY15" fmla="*/ 190626 h 2006894"/>
              <a:gd name="connsiteX16" fmla="*/ 338667 w 1054100"/>
              <a:gd name="connsiteY16" fmla="*/ 199093 h 2006894"/>
              <a:gd name="connsiteX17" fmla="*/ 309033 w 1054100"/>
              <a:gd name="connsiteY17" fmla="*/ 216026 h 2006894"/>
              <a:gd name="connsiteX18" fmla="*/ 283633 w 1054100"/>
              <a:gd name="connsiteY18" fmla="*/ 224493 h 2006894"/>
              <a:gd name="connsiteX19" fmla="*/ 270933 w 1054100"/>
              <a:gd name="connsiteY19" fmla="*/ 228726 h 2006894"/>
              <a:gd name="connsiteX20" fmla="*/ 258233 w 1054100"/>
              <a:gd name="connsiteY20" fmla="*/ 232959 h 2006894"/>
              <a:gd name="connsiteX21" fmla="*/ 241300 w 1054100"/>
              <a:gd name="connsiteY21" fmla="*/ 237193 h 2006894"/>
              <a:gd name="connsiteX22" fmla="*/ 215900 w 1054100"/>
              <a:gd name="connsiteY22" fmla="*/ 254126 h 2006894"/>
              <a:gd name="connsiteX23" fmla="*/ 203200 w 1054100"/>
              <a:gd name="connsiteY23" fmla="*/ 262593 h 2006894"/>
              <a:gd name="connsiteX24" fmla="*/ 173567 w 1054100"/>
              <a:gd name="connsiteY24" fmla="*/ 275293 h 2006894"/>
              <a:gd name="connsiteX25" fmla="*/ 156633 w 1054100"/>
              <a:gd name="connsiteY25" fmla="*/ 287993 h 2006894"/>
              <a:gd name="connsiteX26" fmla="*/ 139700 w 1054100"/>
              <a:gd name="connsiteY26" fmla="*/ 296459 h 2006894"/>
              <a:gd name="connsiteX27" fmla="*/ 105833 w 1054100"/>
              <a:gd name="connsiteY27" fmla="*/ 326093 h 2006894"/>
              <a:gd name="connsiteX28" fmla="*/ 93133 w 1054100"/>
              <a:gd name="connsiteY28" fmla="*/ 334559 h 2006894"/>
              <a:gd name="connsiteX29" fmla="*/ 80433 w 1054100"/>
              <a:gd name="connsiteY29" fmla="*/ 351493 h 2006894"/>
              <a:gd name="connsiteX30" fmla="*/ 55033 w 1054100"/>
              <a:gd name="connsiteY30" fmla="*/ 368426 h 2006894"/>
              <a:gd name="connsiteX31" fmla="*/ 29633 w 1054100"/>
              <a:gd name="connsiteY31" fmla="*/ 398059 h 2006894"/>
              <a:gd name="connsiteX32" fmla="*/ 21167 w 1054100"/>
              <a:gd name="connsiteY32" fmla="*/ 423459 h 2006894"/>
              <a:gd name="connsiteX33" fmla="*/ 12700 w 1054100"/>
              <a:gd name="connsiteY33" fmla="*/ 453093 h 2006894"/>
              <a:gd name="connsiteX34" fmla="*/ 8467 w 1054100"/>
              <a:gd name="connsiteY34" fmla="*/ 478493 h 2006894"/>
              <a:gd name="connsiteX35" fmla="*/ 0 w 1054100"/>
              <a:gd name="connsiteY35" fmla="*/ 525059 h 2006894"/>
              <a:gd name="connsiteX36" fmla="*/ 4233 w 1054100"/>
              <a:gd name="connsiteY36" fmla="*/ 715559 h 2006894"/>
              <a:gd name="connsiteX37" fmla="*/ 8467 w 1054100"/>
              <a:gd name="connsiteY37" fmla="*/ 728259 h 2006894"/>
              <a:gd name="connsiteX38" fmla="*/ 12700 w 1054100"/>
              <a:gd name="connsiteY38" fmla="*/ 753659 h 2006894"/>
              <a:gd name="connsiteX39" fmla="*/ 21167 w 1054100"/>
              <a:gd name="connsiteY39" fmla="*/ 766359 h 2006894"/>
              <a:gd name="connsiteX40" fmla="*/ 42333 w 1054100"/>
              <a:gd name="connsiteY40" fmla="*/ 804459 h 2006894"/>
              <a:gd name="connsiteX41" fmla="*/ 59267 w 1054100"/>
              <a:gd name="connsiteY41" fmla="*/ 812926 h 2006894"/>
              <a:gd name="connsiteX42" fmla="*/ 93133 w 1054100"/>
              <a:gd name="connsiteY42" fmla="*/ 829859 h 2006894"/>
              <a:gd name="connsiteX43" fmla="*/ 118533 w 1054100"/>
              <a:gd name="connsiteY43" fmla="*/ 842559 h 2006894"/>
              <a:gd name="connsiteX44" fmla="*/ 148167 w 1054100"/>
              <a:gd name="connsiteY44" fmla="*/ 851026 h 2006894"/>
              <a:gd name="connsiteX45" fmla="*/ 160867 w 1054100"/>
              <a:gd name="connsiteY45" fmla="*/ 855259 h 2006894"/>
              <a:gd name="connsiteX46" fmla="*/ 228600 w 1054100"/>
              <a:gd name="connsiteY46" fmla="*/ 880659 h 2006894"/>
              <a:gd name="connsiteX47" fmla="*/ 292100 w 1054100"/>
              <a:gd name="connsiteY47" fmla="*/ 910293 h 2006894"/>
              <a:gd name="connsiteX48" fmla="*/ 313267 w 1054100"/>
              <a:gd name="connsiteY48" fmla="*/ 922993 h 2006894"/>
              <a:gd name="connsiteX49" fmla="*/ 359833 w 1054100"/>
              <a:gd name="connsiteY49" fmla="*/ 939926 h 2006894"/>
              <a:gd name="connsiteX50" fmla="*/ 389467 w 1054100"/>
              <a:gd name="connsiteY50" fmla="*/ 956859 h 2006894"/>
              <a:gd name="connsiteX51" fmla="*/ 410633 w 1054100"/>
              <a:gd name="connsiteY51" fmla="*/ 969559 h 2006894"/>
              <a:gd name="connsiteX52" fmla="*/ 423333 w 1054100"/>
              <a:gd name="connsiteY52" fmla="*/ 973793 h 2006894"/>
              <a:gd name="connsiteX53" fmla="*/ 452967 w 1054100"/>
              <a:gd name="connsiteY53" fmla="*/ 994959 h 2006894"/>
              <a:gd name="connsiteX54" fmla="*/ 486833 w 1054100"/>
              <a:gd name="connsiteY54" fmla="*/ 1007659 h 2006894"/>
              <a:gd name="connsiteX55" fmla="*/ 499533 w 1054100"/>
              <a:gd name="connsiteY55" fmla="*/ 1011893 h 2006894"/>
              <a:gd name="connsiteX56" fmla="*/ 512233 w 1054100"/>
              <a:gd name="connsiteY56" fmla="*/ 1020359 h 2006894"/>
              <a:gd name="connsiteX57" fmla="*/ 537633 w 1054100"/>
              <a:gd name="connsiteY57" fmla="*/ 1058459 h 2006894"/>
              <a:gd name="connsiteX58" fmla="*/ 541867 w 1054100"/>
              <a:gd name="connsiteY58" fmla="*/ 1092326 h 2006894"/>
              <a:gd name="connsiteX59" fmla="*/ 537633 w 1054100"/>
              <a:gd name="connsiteY59" fmla="*/ 1147359 h 2006894"/>
              <a:gd name="connsiteX60" fmla="*/ 529167 w 1054100"/>
              <a:gd name="connsiteY60" fmla="*/ 1181226 h 2006894"/>
              <a:gd name="connsiteX61" fmla="*/ 524933 w 1054100"/>
              <a:gd name="connsiteY61" fmla="*/ 1202393 h 2006894"/>
              <a:gd name="connsiteX62" fmla="*/ 520700 w 1054100"/>
              <a:gd name="connsiteY62" fmla="*/ 1215093 h 2006894"/>
              <a:gd name="connsiteX63" fmla="*/ 508000 w 1054100"/>
              <a:gd name="connsiteY63" fmla="*/ 1261659 h 2006894"/>
              <a:gd name="connsiteX64" fmla="*/ 503767 w 1054100"/>
              <a:gd name="connsiteY64" fmla="*/ 1287059 h 2006894"/>
              <a:gd name="connsiteX65" fmla="*/ 499533 w 1054100"/>
              <a:gd name="connsiteY65" fmla="*/ 1299759 h 2006894"/>
              <a:gd name="connsiteX66" fmla="*/ 491067 w 1054100"/>
              <a:gd name="connsiteY66" fmla="*/ 1342093 h 2006894"/>
              <a:gd name="connsiteX67" fmla="*/ 486833 w 1054100"/>
              <a:gd name="connsiteY67" fmla="*/ 1354793 h 2006894"/>
              <a:gd name="connsiteX68" fmla="*/ 478367 w 1054100"/>
              <a:gd name="connsiteY68" fmla="*/ 1367493 h 2006894"/>
              <a:gd name="connsiteX69" fmla="*/ 461433 w 1054100"/>
              <a:gd name="connsiteY69" fmla="*/ 1397126 h 2006894"/>
              <a:gd name="connsiteX70" fmla="*/ 452967 w 1054100"/>
              <a:gd name="connsiteY70" fmla="*/ 1414059 h 2006894"/>
              <a:gd name="connsiteX71" fmla="*/ 440267 w 1054100"/>
              <a:gd name="connsiteY71" fmla="*/ 1422526 h 2006894"/>
              <a:gd name="connsiteX72" fmla="*/ 397933 w 1054100"/>
              <a:gd name="connsiteY72" fmla="*/ 1439459 h 2006894"/>
              <a:gd name="connsiteX73" fmla="*/ 376767 w 1054100"/>
              <a:gd name="connsiteY73" fmla="*/ 1447926 h 2006894"/>
              <a:gd name="connsiteX74" fmla="*/ 364067 w 1054100"/>
              <a:gd name="connsiteY74" fmla="*/ 1456393 h 2006894"/>
              <a:gd name="connsiteX75" fmla="*/ 338667 w 1054100"/>
              <a:gd name="connsiteY75" fmla="*/ 1464859 h 2006894"/>
              <a:gd name="connsiteX76" fmla="*/ 330200 w 1054100"/>
              <a:gd name="connsiteY76" fmla="*/ 1477559 h 2006894"/>
              <a:gd name="connsiteX77" fmla="*/ 317500 w 1054100"/>
              <a:gd name="connsiteY77" fmla="*/ 1486026 h 2006894"/>
              <a:gd name="connsiteX78" fmla="*/ 283633 w 1054100"/>
              <a:gd name="connsiteY78" fmla="*/ 1507193 h 2006894"/>
              <a:gd name="connsiteX79" fmla="*/ 237067 w 1054100"/>
              <a:gd name="connsiteY79" fmla="*/ 1562226 h 2006894"/>
              <a:gd name="connsiteX80" fmla="*/ 220133 w 1054100"/>
              <a:gd name="connsiteY80" fmla="*/ 1591859 h 2006894"/>
              <a:gd name="connsiteX81" fmla="*/ 215900 w 1054100"/>
              <a:gd name="connsiteY81" fmla="*/ 1608793 h 2006894"/>
              <a:gd name="connsiteX82" fmla="*/ 207433 w 1054100"/>
              <a:gd name="connsiteY82" fmla="*/ 1625726 h 2006894"/>
              <a:gd name="connsiteX83" fmla="*/ 194733 w 1054100"/>
              <a:gd name="connsiteY83" fmla="*/ 1659593 h 2006894"/>
              <a:gd name="connsiteX84" fmla="*/ 190500 w 1054100"/>
              <a:gd name="connsiteY84" fmla="*/ 1697693 h 2006894"/>
              <a:gd name="connsiteX85" fmla="*/ 186267 w 1054100"/>
              <a:gd name="connsiteY85" fmla="*/ 1714626 h 2006894"/>
              <a:gd name="connsiteX86" fmla="*/ 198967 w 1054100"/>
              <a:gd name="connsiteY86" fmla="*/ 1845859 h 2006894"/>
              <a:gd name="connsiteX87" fmla="*/ 215900 w 1054100"/>
              <a:gd name="connsiteY87" fmla="*/ 1875493 h 2006894"/>
              <a:gd name="connsiteX88" fmla="*/ 220133 w 1054100"/>
              <a:gd name="connsiteY88" fmla="*/ 1888193 h 2006894"/>
              <a:gd name="connsiteX89" fmla="*/ 228600 w 1054100"/>
              <a:gd name="connsiteY89" fmla="*/ 1900893 h 2006894"/>
              <a:gd name="connsiteX90" fmla="*/ 245533 w 1054100"/>
              <a:gd name="connsiteY90" fmla="*/ 1930526 h 2006894"/>
              <a:gd name="connsiteX91" fmla="*/ 254000 w 1054100"/>
              <a:gd name="connsiteY91" fmla="*/ 1943226 h 2006894"/>
              <a:gd name="connsiteX92" fmla="*/ 279400 w 1054100"/>
              <a:gd name="connsiteY92" fmla="*/ 1964393 h 2006894"/>
              <a:gd name="connsiteX93" fmla="*/ 296333 w 1054100"/>
              <a:gd name="connsiteY93" fmla="*/ 1977093 h 2006894"/>
              <a:gd name="connsiteX94" fmla="*/ 325967 w 1054100"/>
              <a:gd name="connsiteY94" fmla="*/ 1985559 h 2006894"/>
              <a:gd name="connsiteX95" fmla="*/ 508000 w 1054100"/>
              <a:gd name="connsiteY95" fmla="*/ 1989793 h 2006894"/>
              <a:gd name="connsiteX96" fmla="*/ 563033 w 1054100"/>
              <a:gd name="connsiteY96" fmla="*/ 1977093 h 2006894"/>
              <a:gd name="connsiteX97" fmla="*/ 592667 w 1054100"/>
              <a:gd name="connsiteY97" fmla="*/ 1972859 h 2006894"/>
              <a:gd name="connsiteX98" fmla="*/ 626533 w 1054100"/>
              <a:gd name="connsiteY98" fmla="*/ 1964393 h 2006894"/>
              <a:gd name="connsiteX99" fmla="*/ 643467 w 1054100"/>
              <a:gd name="connsiteY99" fmla="*/ 1960159 h 2006894"/>
              <a:gd name="connsiteX100" fmla="*/ 656167 w 1054100"/>
              <a:gd name="connsiteY100" fmla="*/ 1955926 h 2006894"/>
              <a:gd name="connsiteX101" fmla="*/ 690033 w 1054100"/>
              <a:gd name="connsiteY101" fmla="*/ 1947459 h 2006894"/>
              <a:gd name="connsiteX102" fmla="*/ 715433 w 1054100"/>
              <a:gd name="connsiteY102" fmla="*/ 1938993 h 2006894"/>
              <a:gd name="connsiteX103" fmla="*/ 728133 w 1054100"/>
              <a:gd name="connsiteY103" fmla="*/ 1934759 h 2006894"/>
              <a:gd name="connsiteX104" fmla="*/ 740833 w 1054100"/>
              <a:gd name="connsiteY104" fmla="*/ 1926293 h 2006894"/>
              <a:gd name="connsiteX105" fmla="*/ 766233 w 1054100"/>
              <a:gd name="connsiteY105" fmla="*/ 1917826 h 2006894"/>
              <a:gd name="connsiteX106" fmla="*/ 804333 w 1054100"/>
              <a:gd name="connsiteY106" fmla="*/ 1922059 h 2006894"/>
              <a:gd name="connsiteX107" fmla="*/ 872067 w 1054100"/>
              <a:gd name="connsiteY107" fmla="*/ 1913593 h 2006894"/>
              <a:gd name="connsiteX108" fmla="*/ 889000 w 1054100"/>
              <a:gd name="connsiteY108" fmla="*/ 1900893 h 2006894"/>
              <a:gd name="connsiteX109" fmla="*/ 901700 w 1054100"/>
              <a:gd name="connsiteY109" fmla="*/ 1892426 h 2006894"/>
              <a:gd name="connsiteX110" fmla="*/ 918633 w 1054100"/>
              <a:gd name="connsiteY110" fmla="*/ 1858559 h 2006894"/>
              <a:gd name="connsiteX111" fmla="*/ 952500 w 1054100"/>
              <a:gd name="connsiteY111" fmla="*/ 1799293 h 2006894"/>
              <a:gd name="connsiteX112" fmla="*/ 965200 w 1054100"/>
              <a:gd name="connsiteY112" fmla="*/ 1752726 h 2006894"/>
              <a:gd name="connsiteX113" fmla="*/ 969433 w 1054100"/>
              <a:gd name="connsiteY113" fmla="*/ 1740026 h 2006894"/>
              <a:gd name="connsiteX114" fmla="*/ 973667 w 1054100"/>
              <a:gd name="connsiteY114" fmla="*/ 1718859 h 2006894"/>
              <a:gd name="connsiteX115" fmla="*/ 982133 w 1054100"/>
              <a:gd name="connsiteY115" fmla="*/ 1684993 h 2006894"/>
              <a:gd name="connsiteX116" fmla="*/ 990600 w 1054100"/>
              <a:gd name="connsiteY116" fmla="*/ 1642659 h 2006894"/>
              <a:gd name="connsiteX117" fmla="*/ 982133 w 1054100"/>
              <a:gd name="connsiteY117" fmla="*/ 1409826 h 2006894"/>
              <a:gd name="connsiteX118" fmla="*/ 977900 w 1054100"/>
              <a:gd name="connsiteY118" fmla="*/ 1375959 h 2006894"/>
              <a:gd name="connsiteX119" fmla="*/ 973667 w 1054100"/>
              <a:gd name="connsiteY119" fmla="*/ 1329393 h 2006894"/>
              <a:gd name="connsiteX120" fmla="*/ 982133 w 1054100"/>
              <a:gd name="connsiteY120" fmla="*/ 1007659 h 2006894"/>
              <a:gd name="connsiteX121" fmla="*/ 990600 w 1054100"/>
              <a:gd name="connsiteY121" fmla="*/ 918759 h 2006894"/>
              <a:gd name="connsiteX122" fmla="*/ 999067 w 1054100"/>
              <a:gd name="connsiteY122" fmla="*/ 851026 h 2006894"/>
              <a:gd name="connsiteX123" fmla="*/ 1003300 w 1054100"/>
              <a:gd name="connsiteY123" fmla="*/ 821393 h 2006894"/>
              <a:gd name="connsiteX124" fmla="*/ 1011767 w 1054100"/>
              <a:gd name="connsiteY124" fmla="*/ 749426 h 2006894"/>
              <a:gd name="connsiteX125" fmla="*/ 1020233 w 1054100"/>
              <a:gd name="connsiteY125" fmla="*/ 685926 h 2006894"/>
              <a:gd name="connsiteX126" fmla="*/ 1028700 w 1054100"/>
              <a:gd name="connsiteY126" fmla="*/ 605493 h 2006894"/>
              <a:gd name="connsiteX127" fmla="*/ 1037167 w 1054100"/>
              <a:gd name="connsiteY127" fmla="*/ 567393 h 2006894"/>
              <a:gd name="connsiteX128" fmla="*/ 1041400 w 1054100"/>
              <a:gd name="connsiteY128" fmla="*/ 520826 h 2006894"/>
              <a:gd name="connsiteX129" fmla="*/ 1045633 w 1054100"/>
              <a:gd name="connsiteY129" fmla="*/ 457326 h 2006894"/>
              <a:gd name="connsiteX130" fmla="*/ 1049867 w 1054100"/>
              <a:gd name="connsiteY130" fmla="*/ 419226 h 2006894"/>
              <a:gd name="connsiteX131" fmla="*/ 1054100 w 1054100"/>
              <a:gd name="connsiteY131" fmla="*/ 359959 h 2006894"/>
              <a:gd name="connsiteX132" fmla="*/ 1049867 w 1054100"/>
              <a:gd name="connsiteY132" fmla="*/ 165226 h 2006894"/>
              <a:gd name="connsiteX133" fmla="*/ 1045633 w 1054100"/>
              <a:gd name="connsiteY133" fmla="*/ 148293 h 2006894"/>
              <a:gd name="connsiteX134" fmla="*/ 1028700 w 1054100"/>
              <a:gd name="connsiteY134" fmla="*/ 118659 h 2006894"/>
              <a:gd name="connsiteX135" fmla="*/ 982133 w 1054100"/>
              <a:gd name="connsiteY135" fmla="*/ 72093 h 2006894"/>
              <a:gd name="connsiteX136" fmla="*/ 948267 w 1054100"/>
              <a:gd name="connsiteY136" fmla="*/ 55159 h 2006894"/>
              <a:gd name="connsiteX137" fmla="*/ 935567 w 1054100"/>
              <a:gd name="connsiteY137" fmla="*/ 46693 h 2006894"/>
              <a:gd name="connsiteX138" fmla="*/ 893233 w 1054100"/>
              <a:gd name="connsiteY138" fmla="*/ 38226 h 2006894"/>
              <a:gd name="connsiteX139" fmla="*/ 863600 w 1054100"/>
              <a:gd name="connsiteY139" fmla="*/ 29759 h 2006894"/>
              <a:gd name="connsiteX140" fmla="*/ 850900 w 1054100"/>
              <a:gd name="connsiteY140" fmla="*/ 21293 h 2006894"/>
              <a:gd name="connsiteX141" fmla="*/ 838200 w 1054100"/>
              <a:gd name="connsiteY141" fmla="*/ 8593 h 2006894"/>
              <a:gd name="connsiteX142" fmla="*/ 829733 w 1054100"/>
              <a:gd name="connsiteY142" fmla="*/ 126 h 200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54100" h="2006894">
                <a:moveTo>
                  <a:pt x="829733" y="126"/>
                </a:moveTo>
                <a:cubicBezTo>
                  <a:pt x="824794" y="-580"/>
                  <a:pt x="815282" y="1776"/>
                  <a:pt x="808567" y="4359"/>
                </a:cubicBezTo>
                <a:cubicBezTo>
                  <a:pt x="796787" y="8890"/>
                  <a:pt x="786945" y="18232"/>
                  <a:pt x="774700" y="21293"/>
                </a:cubicBezTo>
                <a:cubicBezTo>
                  <a:pt x="742646" y="29306"/>
                  <a:pt x="763561" y="24999"/>
                  <a:pt x="711200" y="29759"/>
                </a:cubicBezTo>
                <a:cubicBezTo>
                  <a:pt x="704144" y="33992"/>
                  <a:pt x="697011" y="38098"/>
                  <a:pt x="690033" y="42459"/>
                </a:cubicBezTo>
                <a:cubicBezTo>
                  <a:pt x="685718" y="45156"/>
                  <a:pt x="682196" y="49430"/>
                  <a:pt x="677333" y="50926"/>
                </a:cubicBezTo>
                <a:cubicBezTo>
                  <a:pt x="663579" y="55158"/>
                  <a:pt x="635000" y="59393"/>
                  <a:pt x="635000" y="59393"/>
                </a:cubicBezTo>
                <a:cubicBezTo>
                  <a:pt x="607170" y="77945"/>
                  <a:pt x="637140" y="59575"/>
                  <a:pt x="609600" y="72093"/>
                </a:cubicBezTo>
                <a:cubicBezTo>
                  <a:pt x="598110" y="77316"/>
                  <a:pt x="587978" y="85965"/>
                  <a:pt x="575733" y="89026"/>
                </a:cubicBezTo>
                <a:lnTo>
                  <a:pt x="541867" y="97493"/>
                </a:lnTo>
                <a:cubicBezTo>
                  <a:pt x="504509" y="122397"/>
                  <a:pt x="564222" y="84199"/>
                  <a:pt x="503767" y="114426"/>
                </a:cubicBezTo>
                <a:cubicBezTo>
                  <a:pt x="492478" y="120070"/>
                  <a:pt x="481874" y="127367"/>
                  <a:pt x="469900" y="131359"/>
                </a:cubicBezTo>
                <a:cubicBezTo>
                  <a:pt x="455655" y="136108"/>
                  <a:pt x="454910" y="135691"/>
                  <a:pt x="440267" y="144059"/>
                </a:cubicBezTo>
                <a:cubicBezTo>
                  <a:pt x="435849" y="146583"/>
                  <a:pt x="431985" y="150002"/>
                  <a:pt x="427567" y="152526"/>
                </a:cubicBezTo>
                <a:cubicBezTo>
                  <a:pt x="402766" y="166698"/>
                  <a:pt x="418557" y="154728"/>
                  <a:pt x="397933" y="169459"/>
                </a:cubicBezTo>
                <a:cubicBezTo>
                  <a:pt x="393460" y="172654"/>
                  <a:pt x="374950" y="187301"/>
                  <a:pt x="368300" y="190626"/>
                </a:cubicBezTo>
                <a:cubicBezTo>
                  <a:pt x="362231" y="193661"/>
                  <a:pt x="344087" y="197738"/>
                  <a:pt x="338667" y="199093"/>
                </a:cubicBezTo>
                <a:cubicBezTo>
                  <a:pt x="327212" y="206729"/>
                  <a:pt x="322460" y="210655"/>
                  <a:pt x="309033" y="216026"/>
                </a:cubicBezTo>
                <a:cubicBezTo>
                  <a:pt x="300747" y="219341"/>
                  <a:pt x="292100" y="221671"/>
                  <a:pt x="283633" y="224493"/>
                </a:cubicBezTo>
                <a:lnTo>
                  <a:pt x="270933" y="228726"/>
                </a:lnTo>
                <a:cubicBezTo>
                  <a:pt x="266700" y="230137"/>
                  <a:pt x="262562" y="231877"/>
                  <a:pt x="258233" y="232959"/>
                </a:cubicBezTo>
                <a:lnTo>
                  <a:pt x="241300" y="237193"/>
                </a:lnTo>
                <a:lnTo>
                  <a:pt x="215900" y="254126"/>
                </a:lnTo>
                <a:cubicBezTo>
                  <a:pt x="211667" y="256948"/>
                  <a:pt x="207877" y="260589"/>
                  <a:pt x="203200" y="262593"/>
                </a:cubicBezTo>
                <a:cubicBezTo>
                  <a:pt x="193322" y="266826"/>
                  <a:pt x="183001" y="270147"/>
                  <a:pt x="173567" y="275293"/>
                </a:cubicBezTo>
                <a:cubicBezTo>
                  <a:pt x="167373" y="278672"/>
                  <a:pt x="162616" y="284254"/>
                  <a:pt x="156633" y="287993"/>
                </a:cubicBezTo>
                <a:cubicBezTo>
                  <a:pt x="151282" y="291337"/>
                  <a:pt x="145344" y="293637"/>
                  <a:pt x="139700" y="296459"/>
                </a:cubicBezTo>
                <a:cubicBezTo>
                  <a:pt x="125589" y="317625"/>
                  <a:pt x="135465" y="306338"/>
                  <a:pt x="105833" y="326093"/>
                </a:cubicBezTo>
                <a:lnTo>
                  <a:pt x="93133" y="334559"/>
                </a:lnTo>
                <a:cubicBezTo>
                  <a:pt x="88900" y="340204"/>
                  <a:pt x="85706" y="346805"/>
                  <a:pt x="80433" y="351493"/>
                </a:cubicBezTo>
                <a:cubicBezTo>
                  <a:pt x="72828" y="358253"/>
                  <a:pt x="62979" y="362069"/>
                  <a:pt x="55033" y="368426"/>
                </a:cubicBezTo>
                <a:cubicBezTo>
                  <a:pt x="40369" y="380157"/>
                  <a:pt x="38789" y="384326"/>
                  <a:pt x="29633" y="398059"/>
                </a:cubicBezTo>
                <a:lnTo>
                  <a:pt x="21167" y="423459"/>
                </a:lnTo>
                <a:cubicBezTo>
                  <a:pt x="17129" y="435573"/>
                  <a:pt x="15360" y="439791"/>
                  <a:pt x="12700" y="453093"/>
                </a:cubicBezTo>
                <a:cubicBezTo>
                  <a:pt x="11017" y="461510"/>
                  <a:pt x="10003" y="470048"/>
                  <a:pt x="8467" y="478493"/>
                </a:cubicBezTo>
                <a:cubicBezTo>
                  <a:pt x="-3367" y="543576"/>
                  <a:pt x="12474" y="450211"/>
                  <a:pt x="0" y="525059"/>
                </a:cubicBezTo>
                <a:cubicBezTo>
                  <a:pt x="1411" y="588559"/>
                  <a:pt x="1589" y="652098"/>
                  <a:pt x="4233" y="715559"/>
                </a:cubicBezTo>
                <a:cubicBezTo>
                  <a:pt x="4419" y="720018"/>
                  <a:pt x="7499" y="723903"/>
                  <a:pt x="8467" y="728259"/>
                </a:cubicBezTo>
                <a:cubicBezTo>
                  <a:pt x="10329" y="736638"/>
                  <a:pt x="9986" y="745516"/>
                  <a:pt x="12700" y="753659"/>
                </a:cubicBezTo>
                <a:cubicBezTo>
                  <a:pt x="14309" y="758486"/>
                  <a:pt x="18345" y="762126"/>
                  <a:pt x="21167" y="766359"/>
                </a:cubicBezTo>
                <a:cubicBezTo>
                  <a:pt x="26490" y="782329"/>
                  <a:pt x="27777" y="789903"/>
                  <a:pt x="42333" y="804459"/>
                </a:cubicBezTo>
                <a:cubicBezTo>
                  <a:pt x="46796" y="808922"/>
                  <a:pt x="53750" y="809861"/>
                  <a:pt x="59267" y="812926"/>
                </a:cubicBezTo>
                <a:cubicBezTo>
                  <a:pt x="132067" y="853371"/>
                  <a:pt x="46699" y="809222"/>
                  <a:pt x="93133" y="829859"/>
                </a:cubicBezTo>
                <a:cubicBezTo>
                  <a:pt x="101783" y="833703"/>
                  <a:pt x="109698" y="839161"/>
                  <a:pt x="118533" y="842559"/>
                </a:cubicBezTo>
                <a:cubicBezTo>
                  <a:pt x="128122" y="846247"/>
                  <a:pt x="138327" y="848074"/>
                  <a:pt x="148167" y="851026"/>
                </a:cubicBezTo>
                <a:cubicBezTo>
                  <a:pt x="152441" y="852308"/>
                  <a:pt x="156576" y="854033"/>
                  <a:pt x="160867" y="855259"/>
                </a:cubicBezTo>
                <a:cubicBezTo>
                  <a:pt x="191534" y="864021"/>
                  <a:pt x="185240" y="857008"/>
                  <a:pt x="228600" y="880659"/>
                </a:cubicBezTo>
                <a:cubicBezTo>
                  <a:pt x="280275" y="908845"/>
                  <a:pt x="258014" y="901770"/>
                  <a:pt x="292100" y="910293"/>
                </a:cubicBezTo>
                <a:cubicBezTo>
                  <a:pt x="299156" y="914526"/>
                  <a:pt x="305729" y="919695"/>
                  <a:pt x="313267" y="922993"/>
                </a:cubicBezTo>
                <a:cubicBezTo>
                  <a:pt x="328399" y="929613"/>
                  <a:pt x="345060" y="932540"/>
                  <a:pt x="359833" y="939926"/>
                </a:cubicBezTo>
                <a:cubicBezTo>
                  <a:pt x="410272" y="965145"/>
                  <a:pt x="334047" y="943006"/>
                  <a:pt x="389467" y="956859"/>
                </a:cubicBezTo>
                <a:cubicBezTo>
                  <a:pt x="396522" y="961092"/>
                  <a:pt x="403274" y="965879"/>
                  <a:pt x="410633" y="969559"/>
                </a:cubicBezTo>
                <a:cubicBezTo>
                  <a:pt x="414624" y="971555"/>
                  <a:pt x="419459" y="971579"/>
                  <a:pt x="423333" y="973793"/>
                </a:cubicBezTo>
                <a:cubicBezTo>
                  <a:pt x="429692" y="977427"/>
                  <a:pt x="444956" y="991318"/>
                  <a:pt x="452967" y="994959"/>
                </a:cubicBezTo>
                <a:cubicBezTo>
                  <a:pt x="463943" y="999948"/>
                  <a:pt x="475503" y="1003539"/>
                  <a:pt x="486833" y="1007659"/>
                </a:cubicBezTo>
                <a:cubicBezTo>
                  <a:pt x="491027" y="1009184"/>
                  <a:pt x="495542" y="1009897"/>
                  <a:pt x="499533" y="1011893"/>
                </a:cubicBezTo>
                <a:cubicBezTo>
                  <a:pt x="504084" y="1014168"/>
                  <a:pt x="508000" y="1017537"/>
                  <a:pt x="512233" y="1020359"/>
                </a:cubicBezTo>
                <a:cubicBezTo>
                  <a:pt x="518301" y="1028450"/>
                  <a:pt x="534794" y="1049231"/>
                  <a:pt x="537633" y="1058459"/>
                </a:cubicBezTo>
                <a:cubicBezTo>
                  <a:pt x="540979" y="1069333"/>
                  <a:pt x="540456" y="1081037"/>
                  <a:pt x="541867" y="1092326"/>
                </a:cubicBezTo>
                <a:cubicBezTo>
                  <a:pt x="540456" y="1110670"/>
                  <a:pt x="540235" y="1129145"/>
                  <a:pt x="537633" y="1147359"/>
                </a:cubicBezTo>
                <a:cubicBezTo>
                  <a:pt x="535987" y="1158878"/>
                  <a:pt x="531449" y="1169816"/>
                  <a:pt x="529167" y="1181226"/>
                </a:cubicBezTo>
                <a:cubicBezTo>
                  <a:pt x="527756" y="1188282"/>
                  <a:pt x="526678" y="1195412"/>
                  <a:pt x="524933" y="1202393"/>
                </a:cubicBezTo>
                <a:cubicBezTo>
                  <a:pt x="523851" y="1206722"/>
                  <a:pt x="521782" y="1210764"/>
                  <a:pt x="520700" y="1215093"/>
                </a:cubicBezTo>
                <a:cubicBezTo>
                  <a:pt x="508736" y="1262953"/>
                  <a:pt x="526161" y="1207177"/>
                  <a:pt x="508000" y="1261659"/>
                </a:cubicBezTo>
                <a:cubicBezTo>
                  <a:pt x="506589" y="1270126"/>
                  <a:pt x="505629" y="1278680"/>
                  <a:pt x="503767" y="1287059"/>
                </a:cubicBezTo>
                <a:cubicBezTo>
                  <a:pt x="502799" y="1291415"/>
                  <a:pt x="500501" y="1295403"/>
                  <a:pt x="499533" y="1299759"/>
                </a:cubicBezTo>
                <a:cubicBezTo>
                  <a:pt x="491218" y="1337174"/>
                  <a:pt x="499500" y="1312578"/>
                  <a:pt x="491067" y="1342093"/>
                </a:cubicBezTo>
                <a:cubicBezTo>
                  <a:pt x="489841" y="1346384"/>
                  <a:pt x="488829" y="1350802"/>
                  <a:pt x="486833" y="1354793"/>
                </a:cubicBezTo>
                <a:cubicBezTo>
                  <a:pt x="484558" y="1359344"/>
                  <a:pt x="481189" y="1363260"/>
                  <a:pt x="478367" y="1367493"/>
                </a:cubicBezTo>
                <a:cubicBezTo>
                  <a:pt x="470166" y="1400291"/>
                  <a:pt x="480835" y="1369963"/>
                  <a:pt x="461433" y="1397126"/>
                </a:cubicBezTo>
                <a:cubicBezTo>
                  <a:pt x="457765" y="1402261"/>
                  <a:pt x="457007" y="1409211"/>
                  <a:pt x="452967" y="1414059"/>
                </a:cubicBezTo>
                <a:cubicBezTo>
                  <a:pt x="449710" y="1417968"/>
                  <a:pt x="444685" y="1420002"/>
                  <a:pt x="440267" y="1422526"/>
                </a:cubicBezTo>
                <a:cubicBezTo>
                  <a:pt x="420677" y="1433720"/>
                  <a:pt x="421788" y="1430785"/>
                  <a:pt x="397933" y="1439459"/>
                </a:cubicBezTo>
                <a:cubicBezTo>
                  <a:pt x="390792" y="1442056"/>
                  <a:pt x="383564" y="1444528"/>
                  <a:pt x="376767" y="1447926"/>
                </a:cubicBezTo>
                <a:cubicBezTo>
                  <a:pt x="372216" y="1450201"/>
                  <a:pt x="368716" y="1454327"/>
                  <a:pt x="364067" y="1456393"/>
                </a:cubicBezTo>
                <a:cubicBezTo>
                  <a:pt x="355912" y="1460018"/>
                  <a:pt x="347134" y="1462037"/>
                  <a:pt x="338667" y="1464859"/>
                </a:cubicBezTo>
                <a:cubicBezTo>
                  <a:pt x="335845" y="1469092"/>
                  <a:pt x="333798" y="1473961"/>
                  <a:pt x="330200" y="1477559"/>
                </a:cubicBezTo>
                <a:cubicBezTo>
                  <a:pt x="326602" y="1481157"/>
                  <a:pt x="321815" y="1483329"/>
                  <a:pt x="317500" y="1486026"/>
                </a:cubicBezTo>
                <a:cubicBezTo>
                  <a:pt x="315755" y="1487117"/>
                  <a:pt x="288472" y="1502959"/>
                  <a:pt x="283633" y="1507193"/>
                </a:cubicBezTo>
                <a:cubicBezTo>
                  <a:pt x="269100" y="1519910"/>
                  <a:pt x="244961" y="1546438"/>
                  <a:pt x="237067" y="1562226"/>
                </a:cubicBezTo>
                <a:cubicBezTo>
                  <a:pt x="226325" y="1583710"/>
                  <a:pt x="232101" y="1573908"/>
                  <a:pt x="220133" y="1591859"/>
                </a:cubicBezTo>
                <a:cubicBezTo>
                  <a:pt x="218722" y="1597504"/>
                  <a:pt x="217943" y="1603345"/>
                  <a:pt x="215900" y="1608793"/>
                </a:cubicBezTo>
                <a:cubicBezTo>
                  <a:pt x="213684" y="1614702"/>
                  <a:pt x="209996" y="1619959"/>
                  <a:pt x="207433" y="1625726"/>
                </a:cubicBezTo>
                <a:cubicBezTo>
                  <a:pt x="200689" y="1640900"/>
                  <a:pt x="199386" y="1645636"/>
                  <a:pt x="194733" y="1659593"/>
                </a:cubicBezTo>
                <a:cubicBezTo>
                  <a:pt x="193322" y="1672293"/>
                  <a:pt x="192443" y="1685063"/>
                  <a:pt x="190500" y="1697693"/>
                </a:cubicBezTo>
                <a:cubicBezTo>
                  <a:pt x="189615" y="1703443"/>
                  <a:pt x="186267" y="1708808"/>
                  <a:pt x="186267" y="1714626"/>
                </a:cubicBezTo>
                <a:cubicBezTo>
                  <a:pt x="186267" y="1831622"/>
                  <a:pt x="169137" y="1801115"/>
                  <a:pt x="198967" y="1845859"/>
                </a:cubicBezTo>
                <a:cubicBezTo>
                  <a:pt x="208673" y="1874978"/>
                  <a:pt x="195397" y="1839612"/>
                  <a:pt x="215900" y="1875493"/>
                </a:cubicBezTo>
                <a:cubicBezTo>
                  <a:pt x="218114" y="1879367"/>
                  <a:pt x="218137" y="1884202"/>
                  <a:pt x="220133" y="1888193"/>
                </a:cubicBezTo>
                <a:cubicBezTo>
                  <a:pt x="222408" y="1892744"/>
                  <a:pt x="225778" y="1896660"/>
                  <a:pt x="228600" y="1900893"/>
                </a:cubicBezTo>
                <a:cubicBezTo>
                  <a:pt x="235452" y="1928302"/>
                  <a:pt x="227518" y="1908909"/>
                  <a:pt x="245533" y="1930526"/>
                </a:cubicBezTo>
                <a:cubicBezTo>
                  <a:pt x="248790" y="1934435"/>
                  <a:pt x="250743" y="1939317"/>
                  <a:pt x="254000" y="1943226"/>
                </a:cubicBezTo>
                <a:cubicBezTo>
                  <a:pt x="265627" y="1957178"/>
                  <a:pt x="265688" y="1954599"/>
                  <a:pt x="279400" y="1964393"/>
                </a:cubicBezTo>
                <a:cubicBezTo>
                  <a:pt x="285141" y="1968494"/>
                  <a:pt x="290207" y="1973593"/>
                  <a:pt x="296333" y="1977093"/>
                </a:cubicBezTo>
                <a:cubicBezTo>
                  <a:pt x="301056" y="1979792"/>
                  <a:pt x="322302" y="1984643"/>
                  <a:pt x="325967" y="1985559"/>
                </a:cubicBezTo>
                <a:cubicBezTo>
                  <a:pt x="384889" y="2024842"/>
                  <a:pt x="341982" y="1999754"/>
                  <a:pt x="508000" y="1989793"/>
                </a:cubicBezTo>
                <a:cubicBezTo>
                  <a:pt x="588913" y="1984938"/>
                  <a:pt x="526074" y="1984485"/>
                  <a:pt x="563033" y="1977093"/>
                </a:cubicBezTo>
                <a:cubicBezTo>
                  <a:pt x="572818" y="1975136"/>
                  <a:pt x="582882" y="1974816"/>
                  <a:pt x="592667" y="1972859"/>
                </a:cubicBezTo>
                <a:cubicBezTo>
                  <a:pt x="604077" y="1970577"/>
                  <a:pt x="615244" y="1967215"/>
                  <a:pt x="626533" y="1964393"/>
                </a:cubicBezTo>
                <a:cubicBezTo>
                  <a:pt x="632178" y="1962982"/>
                  <a:pt x="637947" y="1961999"/>
                  <a:pt x="643467" y="1960159"/>
                </a:cubicBezTo>
                <a:cubicBezTo>
                  <a:pt x="647700" y="1958748"/>
                  <a:pt x="651862" y="1957100"/>
                  <a:pt x="656167" y="1955926"/>
                </a:cubicBezTo>
                <a:cubicBezTo>
                  <a:pt x="667393" y="1952864"/>
                  <a:pt x="678994" y="1951138"/>
                  <a:pt x="690033" y="1947459"/>
                </a:cubicBezTo>
                <a:lnTo>
                  <a:pt x="715433" y="1938993"/>
                </a:lnTo>
                <a:cubicBezTo>
                  <a:pt x="719666" y="1937582"/>
                  <a:pt x="724420" y="1937234"/>
                  <a:pt x="728133" y="1934759"/>
                </a:cubicBezTo>
                <a:cubicBezTo>
                  <a:pt x="732366" y="1931937"/>
                  <a:pt x="736184" y="1928359"/>
                  <a:pt x="740833" y="1926293"/>
                </a:cubicBezTo>
                <a:cubicBezTo>
                  <a:pt x="748989" y="1922668"/>
                  <a:pt x="766233" y="1917826"/>
                  <a:pt x="766233" y="1917826"/>
                </a:cubicBezTo>
                <a:cubicBezTo>
                  <a:pt x="778933" y="1919237"/>
                  <a:pt x="791555" y="1922059"/>
                  <a:pt x="804333" y="1922059"/>
                </a:cubicBezTo>
                <a:cubicBezTo>
                  <a:pt x="842064" y="1922059"/>
                  <a:pt x="845109" y="1920332"/>
                  <a:pt x="872067" y="1913593"/>
                </a:cubicBezTo>
                <a:cubicBezTo>
                  <a:pt x="877711" y="1909360"/>
                  <a:pt x="883259" y="1904994"/>
                  <a:pt x="889000" y="1900893"/>
                </a:cubicBezTo>
                <a:cubicBezTo>
                  <a:pt x="893140" y="1897936"/>
                  <a:pt x="898782" y="1896594"/>
                  <a:pt x="901700" y="1892426"/>
                </a:cubicBezTo>
                <a:cubicBezTo>
                  <a:pt x="908938" y="1882086"/>
                  <a:pt x="912139" y="1869382"/>
                  <a:pt x="918633" y="1858559"/>
                </a:cubicBezTo>
                <a:cubicBezTo>
                  <a:pt x="922514" y="1852091"/>
                  <a:pt x="946170" y="1815116"/>
                  <a:pt x="952500" y="1799293"/>
                </a:cubicBezTo>
                <a:cubicBezTo>
                  <a:pt x="964609" y="1769021"/>
                  <a:pt x="958115" y="1781069"/>
                  <a:pt x="965200" y="1752726"/>
                </a:cubicBezTo>
                <a:cubicBezTo>
                  <a:pt x="966282" y="1748397"/>
                  <a:pt x="968351" y="1744355"/>
                  <a:pt x="969433" y="1740026"/>
                </a:cubicBezTo>
                <a:cubicBezTo>
                  <a:pt x="971178" y="1733045"/>
                  <a:pt x="972049" y="1725870"/>
                  <a:pt x="973667" y="1718859"/>
                </a:cubicBezTo>
                <a:cubicBezTo>
                  <a:pt x="976283" y="1707521"/>
                  <a:pt x="979695" y="1696371"/>
                  <a:pt x="982133" y="1684993"/>
                </a:cubicBezTo>
                <a:cubicBezTo>
                  <a:pt x="997706" y="1612319"/>
                  <a:pt x="977248" y="1696075"/>
                  <a:pt x="990600" y="1642659"/>
                </a:cubicBezTo>
                <a:cubicBezTo>
                  <a:pt x="987778" y="1565048"/>
                  <a:pt x="985827" y="1487400"/>
                  <a:pt x="982133" y="1409826"/>
                </a:cubicBezTo>
                <a:cubicBezTo>
                  <a:pt x="981592" y="1398462"/>
                  <a:pt x="979091" y="1387273"/>
                  <a:pt x="977900" y="1375959"/>
                </a:cubicBezTo>
                <a:cubicBezTo>
                  <a:pt x="976269" y="1360459"/>
                  <a:pt x="975078" y="1344915"/>
                  <a:pt x="973667" y="1329393"/>
                </a:cubicBezTo>
                <a:cubicBezTo>
                  <a:pt x="976489" y="1222148"/>
                  <a:pt x="978559" y="1114881"/>
                  <a:pt x="982133" y="1007659"/>
                </a:cubicBezTo>
                <a:cubicBezTo>
                  <a:pt x="983951" y="953115"/>
                  <a:pt x="985142" y="960606"/>
                  <a:pt x="990600" y="918759"/>
                </a:cubicBezTo>
                <a:cubicBezTo>
                  <a:pt x="993543" y="896197"/>
                  <a:pt x="996124" y="873588"/>
                  <a:pt x="999067" y="851026"/>
                </a:cubicBezTo>
                <a:cubicBezTo>
                  <a:pt x="1000358" y="841132"/>
                  <a:pt x="1002198" y="831310"/>
                  <a:pt x="1003300" y="821393"/>
                </a:cubicBezTo>
                <a:cubicBezTo>
                  <a:pt x="1019494" y="675640"/>
                  <a:pt x="998811" y="840115"/>
                  <a:pt x="1011767" y="749426"/>
                </a:cubicBezTo>
                <a:cubicBezTo>
                  <a:pt x="1014787" y="728287"/>
                  <a:pt x="1017875" y="707149"/>
                  <a:pt x="1020233" y="685926"/>
                </a:cubicBezTo>
                <a:cubicBezTo>
                  <a:pt x="1024297" y="649348"/>
                  <a:pt x="1022650" y="637757"/>
                  <a:pt x="1028700" y="605493"/>
                </a:cubicBezTo>
                <a:cubicBezTo>
                  <a:pt x="1031098" y="592706"/>
                  <a:pt x="1034345" y="580093"/>
                  <a:pt x="1037167" y="567393"/>
                </a:cubicBezTo>
                <a:cubicBezTo>
                  <a:pt x="1038578" y="551871"/>
                  <a:pt x="1040205" y="536366"/>
                  <a:pt x="1041400" y="520826"/>
                </a:cubicBezTo>
                <a:cubicBezTo>
                  <a:pt x="1043027" y="499675"/>
                  <a:pt x="1043871" y="478466"/>
                  <a:pt x="1045633" y="457326"/>
                </a:cubicBezTo>
                <a:cubicBezTo>
                  <a:pt x="1046694" y="444592"/>
                  <a:pt x="1048760" y="431956"/>
                  <a:pt x="1049867" y="419226"/>
                </a:cubicBezTo>
                <a:cubicBezTo>
                  <a:pt x="1051583" y="399494"/>
                  <a:pt x="1052689" y="379715"/>
                  <a:pt x="1054100" y="359959"/>
                </a:cubicBezTo>
                <a:cubicBezTo>
                  <a:pt x="1052689" y="295048"/>
                  <a:pt x="1052462" y="230100"/>
                  <a:pt x="1049867" y="165226"/>
                </a:cubicBezTo>
                <a:cubicBezTo>
                  <a:pt x="1049634" y="159413"/>
                  <a:pt x="1047676" y="153741"/>
                  <a:pt x="1045633" y="148293"/>
                </a:cubicBezTo>
                <a:cubicBezTo>
                  <a:pt x="1042116" y="138913"/>
                  <a:pt x="1034844" y="126850"/>
                  <a:pt x="1028700" y="118659"/>
                </a:cubicBezTo>
                <a:cubicBezTo>
                  <a:pt x="1015708" y="101336"/>
                  <a:pt x="1001219" y="83227"/>
                  <a:pt x="982133" y="72093"/>
                </a:cubicBezTo>
                <a:cubicBezTo>
                  <a:pt x="971231" y="65733"/>
                  <a:pt x="958769" y="62160"/>
                  <a:pt x="948267" y="55159"/>
                </a:cubicBezTo>
                <a:cubicBezTo>
                  <a:pt x="944034" y="52337"/>
                  <a:pt x="940243" y="48697"/>
                  <a:pt x="935567" y="46693"/>
                </a:cubicBezTo>
                <a:cubicBezTo>
                  <a:pt x="926958" y="43004"/>
                  <a:pt x="899806" y="39541"/>
                  <a:pt x="893233" y="38226"/>
                </a:cubicBezTo>
                <a:cubicBezTo>
                  <a:pt x="888706" y="37321"/>
                  <a:pt x="868983" y="32451"/>
                  <a:pt x="863600" y="29759"/>
                </a:cubicBezTo>
                <a:cubicBezTo>
                  <a:pt x="859049" y="27484"/>
                  <a:pt x="854809" y="24550"/>
                  <a:pt x="850900" y="21293"/>
                </a:cubicBezTo>
                <a:cubicBezTo>
                  <a:pt x="846301" y="17460"/>
                  <a:pt x="843759" y="10817"/>
                  <a:pt x="838200" y="8593"/>
                </a:cubicBezTo>
                <a:cubicBezTo>
                  <a:pt x="835270" y="7421"/>
                  <a:pt x="834672" y="832"/>
                  <a:pt x="829733" y="126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1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7" y="1228195"/>
            <a:ext cx="4373154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91" y="1228195"/>
            <a:ext cx="4373154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57"/>
            <a:ext cx="9144000" cy="531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561" y="3753924"/>
            <a:ext cx="5458877" cy="2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75" y="0"/>
            <a:ext cx="7086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56" y="114300"/>
            <a:ext cx="108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Pairplots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703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67" y="0"/>
            <a:ext cx="7362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77</Words>
  <Application>Microsoft Office PowerPoint</Application>
  <PresentationFormat>화면 슬라이드 쇼(4:3)</PresentationFormat>
  <Paragraphs>20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28</cp:revision>
  <dcterms:created xsi:type="dcterms:W3CDTF">2023-07-24T00:23:21Z</dcterms:created>
  <dcterms:modified xsi:type="dcterms:W3CDTF">2023-08-07T08:24:40Z</dcterms:modified>
</cp:coreProperties>
</file>